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25" d="100"/>
          <a:sy n="25" d="100"/>
        </p:scale>
        <p:origin x="-3102" y="-72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25.01.2018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tmp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/>
          </p:cNvSpPr>
          <p:nvPr/>
        </p:nvSpPr>
        <p:spPr bwMode="auto">
          <a:xfrm>
            <a:off x="1536813" y="12919842"/>
            <a:ext cx="13258800" cy="388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 smtClean="0">
                <a:solidFill>
                  <a:srgbClr val="2B86B9"/>
                </a:solidFill>
                <a:latin typeface="Arial" charset="0"/>
                <a:cs typeface="Arial" charset="0"/>
              </a:rPr>
              <a:t>Semantic scene interpretation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Traffic sign and traffic lights recognition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Active perception exploiting location priors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Introspective classification framework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307952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10500" b="1" dirty="0" smtClean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>European Robotic Pedestrian Assistant 2.0</a:t>
            </a:r>
            <a:br>
              <a:rPr lang="en-US" altLang="en-US" sz="10500" b="1" dirty="0" smtClean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 smtClean="0">
                <a:latin typeface="Arial" charset="0"/>
                <a:cs typeface="Times New Roman" pitchFamily="18" charset="0"/>
              </a:rPr>
              <a:t>Wolfram </a:t>
            </a:r>
            <a:r>
              <a:rPr lang="en-US" altLang="en-US" sz="6000" dirty="0" err="1" smtClean="0">
                <a:latin typeface="Arial" charset="0"/>
                <a:cs typeface="Times New Roman" pitchFamily="18" charset="0"/>
              </a:rPr>
              <a:t>Burgard</a:t>
            </a:r>
            <a:r>
              <a:rPr lang="en-US" altLang="en-US" sz="10500" b="1" dirty="0" smtClean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/>
            </a:r>
            <a:br>
              <a:rPr lang="en-US" altLang="en-US" sz="10500" b="1" dirty="0" smtClean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"/>
          <p:cNvSpPr>
            <a:spLocks/>
          </p:cNvSpPr>
          <p:nvPr/>
        </p:nvSpPr>
        <p:spPr bwMode="auto">
          <a:xfrm>
            <a:off x="1536812" y="5381615"/>
            <a:ext cx="13255149" cy="661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 smtClean="0">
                <a:solidFill>
                  <a:srgbClr val="2B86B9"/>
                </a:solidFill>
                <a:latin typeface="Arial" charset="0"/>
                <a:cs typeface="Arial" charset="0"/>
              </a:rPr>
              <a:t>Project goals</a:t>
            </a:r>
            <a:endParaRPr lang="en-US" altLang="en-US" sz="6000" b="1" dirty="0" smtClean="0">
              <a:solidFill>
                <a:srgbClr val="2B86B9"/>
              </a:solidFill>
              <a:latin typeface="Arial" charset="0"/>
              <a:cs typeface="Arial" charset="0"/>
            </a:endParaRP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Navigate in complex, dynamic and populated areas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Leverage publicly available maps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Online semantic scene interpretation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Socially-compatible autonomous navigation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Life-long and continuous operation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altLang="en-US" sz="4400" dirty="0" smtClean="0">
              <a:latin typeface="Arial" charset="0"/>
              <a:cs typeface="Arial" charset="0"/>
            </a:endParaRP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"/>
          <p:cNvSpPr>
            <a:spLocks noChangeShapeType="1"/>
          </p:cNvSpPr>
          <p:nvPr/>
        </p:nvSpPr>
        <p:spPr bwMode="auto">
          <a:xfrm>
            <a:off x="1387073" y="2382139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"/>
          <p:cNvSpPr>
            <a:spLocks noChangeShapeType="1"/>
          </p:cNvSpPr>
          <p:nvPr/>
        </p:nvSpPr>
        <p:spPr bwMode="auto">
          <a:xfrm>
            <a:off x="1387073" y="1222308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pic>
        <p:nvPicPr>
          <p:cNvPr id="44" name="Picture 43" descr="europa_downtown_3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1047" y="6854091"/>
            <a:ext cx="6182359" cy="4365084"/>
          </a:xfrm>
          <a:prstGeom prst="rect">
            <a:avLst/>
          </a:prstGeom>
        </p:spPr>
      </p:pic>
      <p:pic>
        <p:nvPicPr>
          <p:cNvPr id="47" name="Picture 46" descr="europa_traffic_light_red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8972" y="6841005"/>
            <a:ext cx="7563638" cy="4378170"/>
          </a:xfrm>
          <a:prstGeom prst="rect">
            <a:avLst/>
          </a:prstGeom>
        </p:spPr>
      </p:pic>
      <p:sp>
        <p:nvSpPr>
          <p:cNvPr id="48" name="Line 191"/>
          <p:cNvSpPr>
            <a:spLocks noChangeShapeType="1"/>
          </p:cNvSpPr>
          <p:nvPr/>
        </p:nvSpPr>
        <p:spPr bwMode="auto">
          <a:xfrm>
            <a:off x="1387073" y="4014352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0" name="Textplatzhalter 3"/>
          <p:cNvSpPr>
            <a:spLocks/>
          </p:cNvSpPr>
          <p:nvPr/>
        </p:nvSpPr>
        <p:spPr bwMode="auto">
          <a:xfrm>
            <a:off x="15401017" y="12919842"/>
            <a:ext cx="132588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 smtClean="0">
                <a:solidFill>
                  <a:srgbClr val="2B86B9"/>
                </a:solidFill>
                <a:latin typeface="Arial" charset="0"/>
                <a:cs typeface="Arial" charset="0"/>
              </a:rPr>
              <a:t>Navigation in crowded areas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People detection and tracking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Learning human interaction models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Space-time motion planning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Millimeter radar for detection of fast vehicles</a:t>
            </a:r>
          </a:p>
        </p:txBody>
      </p:sp>
      <p:pic>
        <p:nvPicPr>
          <p:cNvPr id="51" name="Screenshot 2015-01-21 18.28.55 copy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5816" y="17715001"/>
            <a:ext cx="3563044" cy="5378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b="22008"/>
          <a:stretch/>
        </p:blipFill>
        <p:spPr>
          <a:xfrm>
            <a:off x="1536813" y="17738117"/>
            <a:ext cx="8728431" cy="5354904"/>
          </a:xfrm>
          <a:prstGeom prst="rect">
            <a:avLst/>
          </a:prstGeom>
        </p:spPr>
      </p:pic>
      <p:pic>
        <p:nvPicPr>
          <p:cNvPr id="52" name="Bild 3" descr="AABB_tree_optimized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34" y="18674411"/>
            <a:ext cx="7943661" cy="4337468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10603"/>
          <a:stretch/>
        </p:blipFill>
        <p:spPr bwMode="auto">
          <a:xfrm>
            <a:off x="15406441" y="18674410"/>
            <a:ext cx="5470186" cy="434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Textplatzhalter 3"/>
          <p:cNvSpPr>
            <a:spLocks/>
          </p:cNvSpPr>
          <p:nvPr/>
        </p:nvSpPr>
        <p:spPr bwMode="auto">
          <a:xfrm>
            <a:off x="1536813" y="24435876"/>
            <a:ext cx="13258800" cy="547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 smtClean="0">
                <a:solidFill>
                  <a:srgbClr val="2B86B9"/>
                </a:solidFill>
                <a:latin typeface="Arial" charset="0"/>
                <a:cs typeface="Arial" charset="0"/>
              </a:rPr>
              <a:t>Leveraging publicly available maps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Improved loop closing across seasons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Localization in Google Street View and Open Street Maps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Bootstrap navigation in Open Street Maps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Intelligent energy management</a:t>
            </a:r>
          </a:p>
        </p:txBody>
      </p:sp>
      <p:sp>
        <p:nvSpPr>
          <p:cNvPr id="55" name="Textplatzhalter 3"/>
          <p:cNvSpPr>
            <a:spLocks/>
          </p:cNvSpPr>
          <p:nvPr/>
        </p:nvSpPr>
        <p:spPr bwMode="auto">
          <a:xfrm>
            <a:off x="15401017" y="24435876"/>
            <a:ext cx="132588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 smtClean="0">
                <a:solidFill>
                  <a:srgbClr val="2B86B9"/>
                </a:solidFill>
                <a:latin typeface="Arial" charset="0"/>
                <a:cs typeface="Arial" charset="0"/>
              </a:rPr>
              <a:t>Life-long operation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Self calibration and fault detection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Experience-based navigation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Enhancing publicly available maps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 smtClean="0">
                <a:latin typeface="Arial" charset="0"/>
                <a:cs typeface="Arial" charset="0"/>
              </a:rPr>
              <a:t>Information-driven perception selection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16" y="30607635"/>
            <a:ext cx="4901799" cy="5887411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119" y="30611205"/>
            <a:ext cx="6993362" cy="574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57" y="30138572"/>
            <a:ext cx="13173969" cy="6218107"/>
          </a:xfrm>
          <a:prstGeom prst="rect">
            <a:avLst/>
          </a:prstGeom>
        </p:spPr>
      </p:pic>
      <p:sp>
        <p:nvSpPr>
          <p:cNvPr id="30" name="Line 191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17693</TotalTime>
  <Words>113</Words>
  <Application>Microsoft Office PowerPoint</Application>
  <PresentationFormat>Custom</PresentationFormat>
  <Paragraphs>27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Uni_Poster03_E1_Office_A0_RGB_Office2002</vt:lpstr>
      <vt:lpstr>5_Office-Design</vt:lpstr>
      <vt:lpstr>European Robotic Pedestrian Assistant 2.0 Wolfram Burgard </vt:lpstr>
    </vt:vector>
  </TitlesOfParts>
  <Company>Uni Freiburg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aisuser</cp:lastModifiedBy>
  <cp:revision>706</cp:revision>
  <cp:lastPrinted>2009-07-17T10:14:46Z</cp:lastPrinted>
  <dcterms:created xsi:type="dcterms:W3CDTF">2011-07-29T16:28:31Z</dcterms:created>
  <dcterms:modified xsi:type="dcterms:W3CDTF">2018-01-25T16:29:11Z</dcterms:modified>
</cp:coreProperties>
</file>